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Josefin Slab SemiBold" pitchFamily="2" charset="0"/>
      <p:bold r:id="rId10"/>
      <p:boldItalic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Roboto Condensed Light" panose="02000000000000000000" pitchFamily="2" charset="0"/>
      <p:regular r:id="rId24"/>
      <p:bold r:id="rId25"/>
      <p:italic r:id="rId26"/>
      <p:boldItalic r:id="rId27"/>
    </p:embeddedFont>
    <p:embeddedFont>
      <p:font typeface="Staatliches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77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han Xie" userId="4bc03a0abb7096f4" providerId="LiveId" clId="{EE871A3A-45F7-465B-94D1-2B36BE87B2B3}"/>
    <pc:docChg chg="undo custSel modSld">
      <pc:chgData name="Sihan Xie" userId="4bc03a0abb7096f4" providerId="LiveId" clId="{EE871A3A-45F7-465B-94D1-2B36BE87B2B3}" dt="2022-01-03T08:17:24.236" v="4" actId="20577"/>
      <pc:docMkLst>
        <pc:docMk/>
      </pc:docMkLst>
      <pc:sldChg chg="modSp mod">
        <pc:chgData name="Sihan Xie" userId="4bc03a0abb7096f4" providerId="LiveId" clId="{EE871A3A-45F7-465B-94D1-2B36BE87B2B3}" dt="2022-01-03T08:17:24.236" v="4" actId="20577"/>
        <pc:sldMkLst>
          <pc:docMk/>
          <pc:sldMk cId="0" sldId="256"/>
        </pc:sldMkLst>
        <pc:spChg chg="mod">
          <ac:chgData name="Sihan Xie" userId="4bc03a0abb7096f4" providerId="LiveId" clId="{EE871A3A-45F7-465B-94D1-2B36BE87B2B3}" dt="2022-01-03T08:17:24.236" v="4" actId="20577"/>
          <ac:spMkLst>
            <pc:docMk/>
            <pc:sldMk cId="0" sldId="256"/>
            <ac:spMk id="184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0a5efed370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10a5efed370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10a5efed37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10a5efed37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0a5efed370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0a5efed370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Parler de la communication passive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de la décision collective (vote)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0a5efed370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0a5efed370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0a5efed37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0a5efed37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4" name="Google Shape;14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Google Shape;2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1" name="Google Shape;261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70" name="Google Shape;270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1" name="Google Shape;271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73" name="Google Shape;273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5" name="Google Shape;275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79" name="Google Shape;279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7" name="Google Shape;287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90" name="Google Shape;290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91" name="Google Shape;291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97" name="Google Shape;29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302" name="Google Shape;302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" name="Google Shape;307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308" name="Google Shape;308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7" name="Google Shape;337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45" name="Google Shape;645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70" name="Google Shape;870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1" name="Google Shape;871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2" name="Google Shape;872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3" name="Google Shape;873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4" name="Google Shape;874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75" name="Google Shape;875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76" name="Google Shape;876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77" name="Google Shape;877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78" name="Google Shape;878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1" name="Google Shape;881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82" name="Google Shape;882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83" name="Google Shape;883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4" name="Google Shape;884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85" name="Google Shape;885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87" name="Google Shape;88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89" name="Google Shape;889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91" name="Google Shape;89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2" name="Google Shape;8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5" name="Google Shape;895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6" name="Google Shape;896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97" name="Google Shape;897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98" name="Google Shape;898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99" name="Google Shape;89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0" name="Google Shape;900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901" name="Google Shape;901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3" name="Google Shape;903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4" name="Google Shape;90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08" name="Google Shape;908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09" name="Google Shape;909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0" name="Google Shape;910;p19"/>
          <p:cNvSpPr txBox="1">
            <a:spLocks noGrp="1"/>
          </p:cNvSpPr>
          <p:nvPr>
            <p:ph type="subTitle" idx="4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1" name="Google Shape;911;p19"/>
          <p:cNvSpPr txBox="1">
            <a:spLocks noGrp="1"/>
          </p:cNvSpPr>
          <p:nvPr>
            <p:ph type="subTitle" idx="5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2" name="Google Shape;912;p19"/>
          <p:cNvSpPr txBox="1">
            <a:spLocks noGrp="1"/>
          </p:cNvSpPr>
          <p:nvPr>
            <p:ph type="subTitle" idx="6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>
            <a:spLocks noGrp="1"/>
          </p:cNvSpPr>
          <p:nvPr>
            <p:ph type="subTitle" idx="7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5" name="Google Shape;915;p19"/>
          <p:cNvSpPr txBox="1">
            <a:spLocks noGrp="1"/>
          </p:cNvSpPr>
          <p:nvPr>
            <p:ph type="subTitle" idx="8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6" name="Google Shape;916;p19"/>
          <p:cNvSpPr txBox="1">
            <a:spLocks noGrp="1"/>
          </p:cNvSpPr>
          <p:nvPr>
            <p:ph type="subTitle" idx="9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7" name="Google Shape;917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24" name="Google Shape;924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6" name="Google Shape;926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8" name="Google Shape;928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0"/>
          <p:cNvSpPr txBox="1">
            <a:spLocks noGrp="1"/>
          </p:cNvSpPr>
          <p:nvPr>
            <p:ph type="subTitle" idx="1"/>
          </p:nvPr>
        </p:nvSpPr>
        <p:spPr>
          <a:xfrm>
            <a:off x="922199" y="3119873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33" name="Google Shape;933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4" name="Google Shape;934;p20"/>
          <p:cNvSpPr txBox="1">
            <a:spLocks noGrp="1"/>
          </p:cNvSpPr>
          <p:nvPr>
            <p:ph type="subTitle" idx="3"/>
          </p:nvPr>
        </p:nvSpPr>
        <p:spPr>
          <a:xfrm>
            <a:off x="6310123" y="3119863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35" name="Google Shape;935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6" name="Google Shape;936;p20"/>
          <p:cNvSpPr txBox="1">
            <a:spLocks noGrp="1"/>
          </p:cNvSpPr>
          <p:nvPr>
            <p:ph type="subTitle" idx="5"/>
          </p:nvPr>
        </p:nvSpPr>
        <p:spPr>
          <a:xfrm>
            <a:off x="922199" y="1677075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37" name="Google Shape;937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8" name="Google Shape;938;p20"/>
          <p:cNvSpPr txBox="1">
            <a:spLocks noGrp="1"/>
          </p:cNvSpPr>
          <p:nvPr>
            <p:ph type="subTitle" idx="7"/>
          </p:nvPr>
        </p:nvSpPr>
        <p:spPr>
          <a:xfrm>
            <a:off x="6303700" y="1676619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39" name="Google Shape;939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40" name="Google Shape;940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41" name="Google Shape;941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42" name="Google Shape;942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5" name="Google Shape;945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6" name="Google Shape;946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47" name="Google Shape;947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8" name="Google Shape;94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51" name="Google Shape;951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52" name="Google Shape;952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" name="Google Shape;954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55" name="Google Shape;955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57" name="Google Shape;95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8" name="Google Shape;958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59" name="Google Shape;959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1" name="Google Shape;96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2" name="Google Shape;96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440950" y="804025"/>
            <a:ext cx="3934200" cy="3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30" name="Google Shape;30;p3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8" name="Google Shape;58;p3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BLANK_1_1_1_1">
    <p:bg>
      <p:bgPr>
        <a:solidFill>
          <a:srgbClr val="FFFFFF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1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5" name="Google Shape;965;p21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6" name="Google Shape;966;p21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21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8" name="Google Shape;968;p21"/>
          <p:cNvSpPr txBox="1">
            <a:spLocks noGrp="1"/>
          </p:cNvSpPr>
          <p:nvPr>
            <p:ph type="title"/>
          </p:nvPr>
        </p:nvSpPr>
        <p:spPr>
          <a:xfrm>
            <a:off x="720000" y="348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69" name="Google Shape;969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70" name="Google Shape;970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71" name="Google Shape;971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4" name="Google Shape;974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6" name="Google Shape;97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2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2"/>
          <p:cNvSpPr txBox="1">
            <a:spLocks noGrp="1"/>
          </p:cNvSpPr>
          <p:nvPr>
            <p:ph type="subTitle" idx="1"/>
          </p:nvPr>
        </p:nvSpPr>
        <p:spPr>
          <a:xfrm>
            <a:off x="5063172" y="303765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0" name="Google Shape;980;p22"/>
          <p:cNvSpPr txBox="1">
            <a:spLocks noGrp="1"/>
          </p:cNvSpPr>
          <p:nvPr>
            <p:ph type="subTitle" idx="2"/>
          </p:nvPr>
        </p:nvSpPr>
        <p:spPr>
          <a:xfrm>
            <a:off x="2254449" y="2538821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81" name="Google Shape;981;p22"/>
          <p:cNvSpPr txBox="1">
            <a:spLocks noGrp="1"/>
          </p:cNvSpPr>
          <p:nvPr>
            <p:ph type="subTitle" idx="3"/>
          </p:nvPr>
        </p:nvSpPr>
        <p:spPr>
          <a:xfrm>
            <a:off x="1968264" y="303765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2" name="Google Shape;982;p22"/>
          <p:cNvSpPr txBox="1">
            <a:spLocks noGrp="1"/>
          </p:cNvSpPr>
          <p:nvPr>
            <p:ph type="subTitle" idx="4"/>
          </p:nvPr>
        </p:nvSpPr>
        <p:spPr>
          <a:xfrm>
            <a:off x="5072276" y="2540105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983" name="Google Shape;98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84" name="Google Shape;984;p22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8" name="Google Shape;98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89" name="Google Shape;98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92" name="Google Shape;992;p22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22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4" name="Google Shape;99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95" name="Google Shape;995;p22"/>
            <p:cNvGrpSpPr/>
            <p:nvPr/>
          </p:nvGrpSpPr>
          <p:grpSpPr>
            <a:xfrm rot="-373102" flipH="1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96" name="Google Shape;99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02" name="Google Shape;100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22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4" name="Google Shape;1004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3"/>
          <p:cNvSpPr txBox="1">
            <a:spLocks noGrp="1"/>
          </p:cNvSpPr>
          <p:nvPr>
            <p:ph type="subTitle" idx="1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7" name="Google Shape;1007;p23"/>
          <p:cNvSpPr txBox="1">
            <a:spLocks noGrp="1"/>
          </p:cNvSpPr>
          <p:nvPr>
            <p:ph type="subTitle" idx="2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008" name="Google Shape;1008;p23"/>
          <p:cNvSpPr txBox="1">
            <a:spLocks noGrp="1"/>
          </p:cNvSpPr>
          <p:nvPr>
            <p:ph type="subTitle" idx="3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9" name="Google Shape;1009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0" name="Google Shape;1010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1" name="Google Shape;1011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1012" name="Google Shape;1012;p23"/>
          <p:cNvSpPr txBox="1">
            <a:spLocks noGrp="1"/>
          </p:cNvSpPr>
          <p:nvPr>
            <p:ph type="title" idx="6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13" name="Google Shape;1013;p23"/>
          <p:cNvSpPr/>
          <p:nvPr/>
        </p:nvSpPr>
        <p:spPr>
          <a:xfrm>
            <a:off x="6411464" y="4341794"/>
            <a:ext cx="2814673" cy="858022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6" name="Google Shape;10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rgbClr val="FFFFFF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4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21" name="Google Shape;1021;p24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22" name="Google Shape;1022;p24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23" name="Google Shape;1023;p24"/>
          <p:cNvSpPr txBox="1">
            <a:spLocks noGrp="1"/>
          </p:cNvSpPr>
          <p:nvPr>
            <p:ph type="subTitle" idx="4"/>
          </p:nvPr>
        </p:nvSpPr>
        <p:spPr>
          <a:xfrm>
            <a:off x="1331509" y="31499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24" name="Google Shape;1024;p24"/>
          <p:cNvSpPr txBox="1">
            <a:spLocks noGrp="1"/>
          </p:cNvSpPr>
          <p:nvPr>
            <p:ph type="subTitle" idx="5"/>
          </p:nvPr>
        </p:nvSpPr>
        <p:spPr>
          <a:xfrm>
            <a:off x="3664893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25" name="Google Shape;1025;p24"/>
          <p:cNvSpPr txBox="1">
            <a:spLocks noGrp="1"/>
          </p:cNvSpPr>
          <p:nvPr>
            <p:ph type="subTitle" idx="6"/>
          </p:nvPr>
        </p:nvSpPr>
        <p:spPr>
          <a:xfrm>
            <a:off x="6006037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26" name="Google Shape;1026;p24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27" name="Google Shape;1027;p24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28" name="Google Shape;1028;p24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29" name="Google Shape;1029;p24"/>
          <p:cNvSpPr txBox="1">
            <a:spLocks noGrp="1"/>
          </p:cNvSpPr>
          <p:nvPr>
            <p:ph type="subTitle" idx="13"/>
          </p:nvPr>
        </p:nvSpPr>
        <p:spPr>
          <a:xfrm>
            <a:off x="1331509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30" name="Google Shape;1030;p24"/>
          <p:cNvSpPr txBox="1">
            <a:spLocks noGrp="1"/>
          </p:cNvSpPr>
          <p:nvPr>
            <p:ph type="subTitle" idx="14"/>
          </p:nvPr>
        </p:nvSpPr>
        <p:spPr>
          <a:xfrm>
            <a:off x="3664893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31" name="Google Shape;1031;p24"/>
          <p:cNvSpPr txBox="1">
            <a:spLocks noGrp="1"/>
          </p:cNvSpPr>
          <p:nvPr>
            <p:ph type="subTitle" idx="15"/>
          </p:nvPr>
        </p:nvSpPr>
        <p:spPr>
          <a:xfrm>
            <a:off x="6006037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32" name="Google Shape;1032;p24"/>
          <p:cNvSpPr txBox="1">
            <a:spLocks noGrp="1"/>
          </p:cNvSpPr>
          <p:nvPr>
            <p:ph type="title"/>
          </p:nvPr>
        </p:nvSpPr>
        <p:spPr>
          <a:xfrm>
            <a:off x="908790" y="517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4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" name="Google Shape;1034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35" name="Google Shape;1035;p24"/>
            <p:cNvSpPr/>
            <p:nvPr/>
          </p:nvSpPr>
          <p:spPr>
            <a:xfrm>
              <a:off x="8141194" y="779020"/>
              <a:ext cx="114841" cy="114841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7985073" y="1238086"/>
              <a:ext cx="2272976" cy="1807954"/>
            </a:xfrm>
            <a:custGeom>
              <a:avLst/>
              <a:gdLst/>
              <a:ahLst/>
              <a:cxnLst/>
              <a:rect l="l" t="t" r="r" b="b"/>
              <a:pathLst>
                <a:path w="10725" h="8531" extrusionOk="0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7" name="Google Shape;1037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38" name="Google Shape;1038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7" name="Google Shape;1067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68" name="Google Shape;1068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-272122" y="4502808"/>
              <a:ext cx="971581" cy="837150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0" name="Google Shape;1070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71" name="Google Shape;1071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2" name="Google Shape;134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5" name="Google Shape;1345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46" name="Google Shape;1346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7" name="Google Shape;1347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4" name="Google Shape;13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60" name="Google Shape;1360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9" name="Google Shape;1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solidFill>
          <a:srgbClr val="FFFFFF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7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27"/>
          <p:cNvSpPr txBox="1">
            <a:spLocks noGrp="1"/>
          </p:cNvSpPr>
          <p:nvPr>
            <p:ph type="body" idx="1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76" name="Google Shape;1376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77" name="Google Shape;1377;p27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81" name="Google Shape;1381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82" name="Google Shape;1382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85" name="Google Shape;1385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7" name="Google Shape;138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8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90" name="Google Shape;1390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91" name="Google Shape;1391;p28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95" name="Google Shape;1395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7" name="Google Shape;1397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8" name="Google Shape;1398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99" name="Google Shape;1399;p28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1" name="Google Shape;140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2" name="Google Shape;140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405" name="Google Shape;1405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406" name="Google Shape;1406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7" name="Google Shape;1407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408" name="Google Shape;1408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2" name="Google Shape;1412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413" name="Google Shape;1413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414" name="Google Shape;1414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17" name="Google Shape;141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8" name="Google Shape;141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0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421" name="Google Shape;1421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422" name="Google Shape;1422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rgbClr val="FDC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24" name="Google Shape;1424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5" name="Google Shape;1425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426" name="Google Shape;1426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28" name="Google Shape;1428;p30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9" name="Google Shape;1429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3" name="Google Shape;93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6" name="Google Shape;96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Google Shape;98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32" name="Google Shape;1432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33" name="Google Shape;1433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34" name="Google Shape;1434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35" name="Google Shape;1435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36" name="Google Shape;1436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37" name="Google Shape;1437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38" name="Google Shape;1438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9" name="Google Shape;1439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41" name="Google Shape;1441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42" name="Google Shape;1442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43" name="Google Shape;1443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5" name="Google Shape;1445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6" name="Google Shape;1446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7" name="Google Shape;1447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48" name="Google Shape;1448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49" name="Google Shape;1449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53" name="Google Shape;145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4" name="Google Shape;1454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2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57" name="Google Shape;1457;p32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32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9" name="Google Shape;145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60" name="Google Shape;146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1" name="Google Shape;146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62" name="Google Shape;146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4" name="Google Shape;146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65" name="Google Shape;146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32"/>
          <p:cNvSpPr txBox="1">
            <a:spLocks noGrp="1"/>
          </p:cNvSpPr>
          <p:nvPr>
            <p:ph type="title" idx="2" hasCustomPrompt="1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8" name="Google Shape;1468;p32"/>
          <p:cNvSpPr txBox="1">
            <a:spLocks noGrp="1"/>
          </p:cNvSpPr>
          <p:nvPr>
            <p:ph type="title" idx="3" hasCustomPrompt="1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9" name="Google Shape;1469;p32"/>
          <p:cNvSpPr txBox="1">
            <a:spLocks noGrp="1"/>
          </p:cNvSpPr>
          <p:nvPr>
            <p:ph type="title" idx="4" hasCustomPrompt="1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0" name="Google Shape;1470;p32"/>
          <p:cNvSpPr txBox="1">
            <a:spLocks noGrp="1"/>
          </p:cNvSpPr>
          <p:nvPr>
            <p:ph type="title" idx="5" hasCustomPrompt="1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1" name="Google Shape;1471;p32"/>
          <p:cNvSpPr txBox="1">
            <a:spLocks noGrp="1"/>
          </p:cNvSpPr>
          <p:nvPr>
            <p:ph type="subTitle" idx="1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72" name="Google Shape;1472;p32"/>
          <p:cNvSpPr txBox="1">
            <a:spLocks noGrp="1"/>
          </p:cNvSpPr>
          <p:nvPr>
            <p:ph type="subTitle" idx="6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73" name="Google Shape;1473;p32"/>
          <p:cNvSpPr txBox="1">
            <a:spLocks noGrp="1"/>
          </p:cNvSpPr>
          <p:nvPr>
            <p:ph type="subTitle" idx="7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74" name="Google Shape;1474;p32"/>
          <p:cNvSpPr txBox="1">
            <a:spLocks noGrp="1"/>
          </p:cNvSpPr>
          <p:nvPr>
            <p:ph type="subTitle" idx="8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75" name="Google Shape;1475;p32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6" name="Google Shape;1476;p32"/>
          <p:cNvSpPr txBox="1">
            <a:spLocks noGrp="1"/>
          </p:cNvSpPr>
          <p:nvPr>
            <p:ph type="subTitle" idx="13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7" name="Google Shape;1477;p32"/>
          <p:cNvSpPr txBox="1">
            <a:spLocks noGrp="1"/>
          </p:cNvSpPr>
          <p:nvPr>
            <p:ph type="subTitle" idx="14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8" name="Google Shape;1478;p32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479" name="Google Shape;147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3" name="Google Shape;1483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84" name="Google Shape;1484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85" name="Google Shape;1485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89" name="Google Shape;1489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1491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92" name="Google Shape;1492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98" name="Google Shape;1498;p33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33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0" name="Google Shape;1500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3" name="Google Shape;1503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04" name="Google Shape;1504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505" name="Google Shape;1505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8" name="Google Shape;1508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509" name="Google Shape;1509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510" name="Google Shape;1510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513" name="Google Shape;151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4" name="Google Shape;151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5" name="Google Shape;1515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9" name="Google Shape;1519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520" name="Google Shape;1520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521" name="Google Shape;1521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2" name="Google Shape;1522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523" name="Google Shape;1523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4" name="Google Shape;1794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5" name="Google Shape;1795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96" name="Google Shape;1796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1" name="Google Shape;1801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802" name="Google Shape;1802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1" name="Google Shape;1831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832" name="Google Shape;1832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7" name="Google Shape;107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8" name="Google Shape;108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" name="Google Shape;11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12" name="Google Shape;112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6" name="Google Shape;116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914400" y="511907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20" name="Google Shape;120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21" name="Google Shape;121;p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6" name="Google Shape;126;p6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" name="Google Shape;12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33" name="Google Shape;133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2" name="Google Shape;142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ctrTitle"/>
          </p:nvPr>
        </p:nvSpPr>
        <p:spPr>
          <a:xfrm>
            <a:off x="914400" y="2571750"/>
            <a:ext cx="3651600" cy="1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subTitle" idx="1"/>
          </p:nvPr>
        </p:nvSpPr>
        <p:spPr>
          <a:xfrm>
            <a:off x="914400" y="1521300"/>
            <a:ext cx="365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48" name="Google Shape;148;p8"/>
          <p:cNvGrpSpPr/>
          <p:nvPr/>
        </p:nvGrpSpPr>
        <p:grpSpPr>
          <a:xfrm>
            <a:off x="2493374" y="-81232"/>
            <a:ext cx="6955431" cy="5558106"/>
            <a:chOff x="2493374" y="-81232"/>
            <a:chExt cx="6955431" cy="5558106"/>
          </a:xfrm>
        </p:grpSpPr>
        <p:sp>
          <p:nvSpPr>
            <p:cNvPr id="149" name="Google Shape;149;p8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55" name="Google Shape;155;p8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w="9525" cap="flat" cmpd="sng">
                <a:solidFill>
                  <a:srgbClr val="FFF2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w="9525" cap="flat" cmpd="sng">
                <a:solidFill>
                  <a:srgbClr val="FFF2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8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" name="Google Shape;158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8"/>
            <p:cNvPicPr preferRelativeResize="0"/>
            <p:nvPr/>
          </p:nvPicPr>
          <p:blipFill rotWithShape="1">
            <a:blip r:embed="rId3">
              <a:alphaModFix/>
            </a:blip>
            <a:srcRect l="29507"/>
            <a:stretch/>
          </p:blipFill>
          <p:spPr>
            <a:xfrm>
              <a:off x="5033275" y="19534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70" name="Google Shape;170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01" name="Google Shape;201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31" name="Google Shape;231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35" name="Google Shape;235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36" name="Google Shape;236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40" name="Google Shape;240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43" name="Google Shape;243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8" name="Google Shape;248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36"/>
          <p:cNvSpPr txBox="1">
            <a:spLocks noGrp="1"/>
          </p:cNvSpPr>
          <p:nvPr>
            <p:ph type="subTitle" idx="1"/>
          </p:nvPr>
        </p:nvSpPr>
        <p:spPr>
          <a:xfrm flipH="1">
            <a:off x="922050" y="328834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</a:rPr>
              <a:t>PROJET IA04</a:t>
            </a:r>
            <a:endParaRPr sz="1800">
              <a:solidFill>
                <a:srgbClr val="435D74"/>
              </a:solidFill>
            </a:endParaRPr>
          </a:p>
        </p:txBody>
      </p:sp>
      <p:pic>
        <p:nvPicPr>
          <p:cNvPr id="1841" name="Google Shape;18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825" y="1514475"/>
            <a:ext cx="6254348" cy="20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36"/>
          <p:cNvSpPr txBox="1"/>
          <p:nvPr/>
        </p:nvSpPr>
        <p:spPr>
          <a:xfrm>
            <a:off x="342900" y="3528375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3" name="Google Shape;1843;p36"/>
          <p:cNvSpPr txBox="1"/>
          <p:nvPr/>
        </p:nvSpPr>
        <p:spPr>
          <a:xfrm>
            <a:off x="271950" y="3928575"/>
            <a:ext cx="14190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Hammi Hiba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Xie Sihan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Guari Romane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 err="1"/>
              <a:t>Szerbojm</a:t>
            </a:r>
            <a:r>
              <a:rPr lang="fr-FR" sz="1300" dirty="0"/>
              <a:t> Julie</a:t>
            </a:r>
            <a:endParaRPr sz="1300" dirty="0"/>
          </a:p>
        </p:txBody>
      </p:sp>
      <p:pic>
        <p:nvPicPr>
          <p:cNvPr id="1844" name="Google Shape;18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225" y="248298"/>
            <a:ext cx="2633398" cy="6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37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851" name="Google Shape;1851;p37"/>
          <p:cNvSpPr txBox="1"/>
          <p:nvPr/>
        </p:nvSpPr>
        <p:spPr>
          <a:xfrm>
            <a:off x="641000" y="1120425"/>
            <a:ext cx="8040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Enjeux de la simulation : Observation du déroulement de la partie (gagnants et perdants)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Objectif du jeu : S’enfuir de l’île sur le radeau seul ou accompagné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2" name="Google Shape;1852;p37"/>
          <p:cNvSpPr txBox="1">
            <a:spLocks noGrp="1"/>
          </p:cNvSpPr>
          <p:nvPr>
            <p:ph type="title" idx="4294967295"/>
          </p:nvPr>
        </p:nvSpPr>
        <p:spPr>
          <a:xfrm>
            <a:off x="641000" y="1690450"/>
            <a:ext cx="38898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Déroulement d’une partie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1853" name="Google Shape;1853;p37"/>
          <p:cNvSpPr txBox="1"/>
          <p:nvPr/>
        </p:nvSpPr>
        <p:spPr>
          <a:xfrm>
            <a:off x="641000" y="2312050"/>
            <a:ext cx="82275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Entre 3 et 12 joueurs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 Étapes 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Changement du premier joueur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Tirage carte météo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Action des joueurs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 de tour et conséquences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 capacités spéciales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4" name="Google Shape;18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425" y="1833750"/>
            <a:ext cx="2299075" cy="30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38"/>
          <p:cNvSpPr txBox="1">
            <a:spLocks noGrp="1"/>
          </p:cNvSpPr>
          <p:nvPr>
            <p:ph type="title" idx="6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DE CONCEPTION MULTI-AGENT</a:t>
            </a:r>
            <a:endParaRPr/>
          </a:p>
        </p:txBody>
      </p:sp>
      <p:sp>
        <p:nvSpPr>
          <p:cNvPr id="1861" name="Google Shape;1861;p38"/>
          <p:cNvSpPr txBox="1">
            <a:spLocks noGrp="1"/>
          </p:cNvSpPr>
          <p:nvPr>
            <p:ph type="subTitle" idx="1"/>
          </p:nvPr>
        </p:nvSpPr>
        <p:spPr>
          <a:xfrm>
            <a:off x="914400" y="1865900"/>
            <a:ext cx="7634700" cy="20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Correspond à un plateau de jeu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Caractérisé par 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 météo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stock d’eau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stock de nourriture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stock de bois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nombre de place sur le radeau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nombre de tour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tour actuel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2" name="Google Shape;1862;p38"/>
          <p:cNvSpPr txBox="1">
            <a:spLocks noGrp="1"/>
          </p:cNvSpPr>
          <p:nvPr>
            <p:ph type="title"/>
          </p:nvPr>
        </p:nvSpPr>
        <p:spPr>
          <a:xfrm>
            <a:off x="914400" y="1373725"/>
            <a:ext cx="30939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AGENT JEU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1863" name="Google Shape;1863;p38"/>
          <p:cNvPicPr preferRelativeResize="0"/>
          <p:nvPr/>
        </p:nvPicPr>
        <p:blipFill rotWithShape="1">
          <a:blip r:embed="rId3">
            <a:alphaModFix/>
          </a:blip>
          <a:srcRect l="3014" t="7484" r="5064" b="10715"/>
          <a:stretch/>
        </p:blipFill>
        <p:spPr>
          <a:xfrm>
            <a:off x="4162200" y="1463725"/>
            <a:ext cx="4570776" cy="200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9"/>
          <p:cNvSpPr txBox="1">
            <a:spLocks noGrp="1"/>
          </p:cNvSpPr>
          <p:nvPr>
            <p:ph type="title" idx="6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DE CONCEPTION MULTI-AGENT</a:t>
            </a:r>
            <a:endParaRPr/>
          </a:p>
        </p:txBody>
      </p:sp>
      <p:sp>
        <p:nvSpPr>
          <p:cNvPr id="1870" name="Google Shape;1870;p39"/>
          <p:cNvSpPr txBox="1">
            <a:spLocks noGrp="1"/>
          </p:cNvSpPr>
          <p:nvPr>
            <p:ph type="subTitle" idx="1"/>
          </p:nvPr>
        </p:nvSpPr>
        <p:spPr>
          <a:xfrm>
            <a:off x="4226400" y="1641225"/>
            <a:ext cx="7634700" cy="20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Correspond à un joueur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Caractérisé par 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 identifiant unique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 nom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 niveau d’égoïsme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 niveau d’intelligence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 caractéristique spéciale “pêcheur”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 caractéristique spéciale “bûcheron”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État actuel (vivant ou éliminé)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Une liste de préférence des autres joueurs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1" name="Google Shape;1871;p39"/>
          <p:cNvSpPr txBox="1">
            <a:spLocks noGrp="1"/>
          </p:cNvSpPr>
          <p:nvPr>
            <p:ph type="title"/>
          </p:nvPr>
        </p:nvSpPr>
        <p:spPr>
          <a:xfrm>
            <a:off x="4226400" y="1149050"/>
            <a:ext cx="30939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AGENT JOUEUR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1872" name="Google Shape;18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327" y="2048575"/>
            <a:ext cx="2789275" cy="23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0"/>
          <p:cNvSpPr txBox="1">
            <a:spLocks noGrp="1"/>
          </p:cNvSpPr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CHOIX TECHNOLOGIQUES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79" name="Google Shape;1879;p40"/>
          <p:cNvSpPr txBox="1">
            <a:spLocks noGrp="1"/>
          </p:cNvSpPr>
          <p:nvPr>
            <p:ph type="subTitle" idx="1"/>
          </p:nvPr>
        </p:nvSpPr>
        <p:spPr>
          <a:xfrm>
            <a:off x="654270" y="3919895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ReactJS pour l’interface de l’application</a:t>
            </a:r>
            <a:endParaRPr sz="1600"/>
          </a:p>
        </p:txBody>
      </p:sp>
      <p:sp>
        <p:nvSpPr>
          <p:cNvPr id="1880" name="Google Shape;1880;p40"/>
          <p:cNvSpPr txBox="1">
            <a:spLocks noGrp="1"/>
          </p:cNvSpPr>
          <p:nvPr>
            <p:ph type="subTitle" idx="2"/>
          </p:nvPr>
        </p:nvSpPr>
        <p:spPr>
          <a:xfrm>
            <a:off x="624733" y="3566823"/>
            <a:ext cx="2986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AFFICHAGE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881" name="Google Shape;1881;p40"/>
          <p:cNvSpPr txBox="1">
            <a:spLocks noGrp="1"/>
          </p:cNvSpPr>
          <p:nvPr>
            <p:ph type="subTitle" idx="3"/>
          </p:nvPr>
        </p:nvSpPr>
        <p:spPr>
          <a:xfrm>
            <a:off x="4781800" y="1976525"/>
            <a:ext cx="36384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Websockets ouvrant un canal de communication bidirectionnelle</a:t>
            </a:r>
            <a:endParaRPr sz="1600"/>
          </a:p>
        </p:txBody>
      </p:sp>
      <p:sp>
        <p:nvSpPr>
          <p:cNvPr id="1882" name="Google Shape;1882;p40"/>
          <p:cNvSpPr txBox="1">
            <a:spLocks noGrp="1"/>
          </p:cNvSpPr>
          <p:nvPr>
            <p:ph type="subTitle" idx="4"/>
          </p:nvPr>
        </p:nvSpPr>
        <p:spPr>
          <a:xfrm>
            <a:off x="5391100" y="1602425"/>
            <a:ext cx="24198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COMMUNICATION</a:t>
            </a:r>
            <a:endParaRPr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3" name="Google Shape;18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00" y="3634329"/>
            <a:ext cx="1246251" cy="8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25" y="1406963"/>
            <a:ext cx="4373125" cy="18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4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FORCES ET FAIBLESSES</a:t>
            </a:r>
            <a:endParaRPr/>
          </a:p>
        </p:txBody>
      </p:sp>
      <p:grpSp>
        <p:nvGrpSpPr>
          <p:cNvPr id="1891" name="Google Shape;1891;p41"/>
          <p:cNvGrpSpPr/>
          <p:nvPr/>
        </p:nvGrpSpPr>
        <p:grpSpPr>
          <a:xfrm>
            <a:off x="6141681" y="1370173"/>
            <a:ext cx="640056" cy="640056"/>
            <a:chOff x="5049725" y="3806450"/>
            <a:chExt cx="481825" cy="481825"/>
          </a:xfrm>
        </p:grpSpPr>
        <p:sp>
          <p:nvSpPr>
            <p:cNvPr id="1892" name="Google Shape;1892;p41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95" name="Google Shape;1895;p41"/>
          <p:cNvGrpSpPr/>
          <p:nvPr/>
        </p:nvGrpSpPr>
        <p:grpSpPr>
          <a:xfrm>
            <a:off x="2362262" y="1370174"/>
            <a:ext cx="640056" cy="640056"/>
            <a:chOff x="5651375" y="3806450"/>
            <a:chExt cx="481825" cy="481825"/>
          </a:xfrm>
        </p:grpSpPr>
        <p:sp>
          <p:nvSpPr>
            <p:cNvPr id="1896" name="Google Shape;1896;p41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1900" name="Google Shape;1900;p41"/>
          <p:cNvCxnSpPr/>
          <p:nvPr/>
        </p:nvCxnSpPr>
        <p:spPr>
          <a:xfrm>
            <a:off x="4572000" y="1643550"/>
            <a:ext cx="0" cy="286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1" name="Google Shape;1901;p41"/>
          <p:cNvSpPr txBox="1">
            <a:spLocks noGrp="1"/>
          </p:cNvSpPr>
          <p:nvPr>
            <p:ph type="subTitle" idx="1"/>
          </p:nvPr>
        </p:nvSpPr>
        <p:spPr>
          <a:xfrm>
            <a:off x="1434775" y="2363261"/>
            <a:ext cx="2986500" cy="2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Ludique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Facile de compréhension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Interactif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Application du cours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2" name="Google Shape;1902;p41"/>
          <p:cNvSpPr txBox="1">
            <a:spLocks noGrp="1"/>
          </p:cNvSpPr>
          <p:nvPr>
            <p:ph type="subTitle" idx="1"/>
          </p:nvPr>
        </p:nvSpPr>
        <p:spPr>
          <a:xfrm>
            <a:off x="4968450" y="2363259"/>
            <a:ext cx="2986500" cy="20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Contraintes temporelles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Simplification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Caractéristiques des joueurs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Cartes épaves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3" name="Google Shape;190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42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-307427" y="819877"/>
            <a:ext cx="4401000" cy="439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9" name="Google Shape;1909;p42"/>
          <p:cNvSpPr txBox="1">
            <a:spLocks noGrp="1"/>
          </p:cNvSpPr>
          <p:nvPr>
            <p:ph type="title"/>
          </p:nvPr>
        </p:nvSpPr>
        <p:spPr>
          <a:xfrm>
            <a:off x="3768975" y="1697000"/>
            <a:ext cx="50223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Place à la démonstration</a:t>
            </a:r>
            <a:endParaRPr sz="2800"/>
          </a:p>
        </p:txBody>
      </p:sp>
      <p:grpSp>
        <p:nvGrpSpPr>
          <p:cNvPr id="1910" name="Google Shape;1910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911" name="Google Shape;1911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2" name="Google Shape;1912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3" name="Google Shape;1913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4" name="Google Shape;191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Affichage à l'écran (16:9)</PresentationFormat>
  <Paragraphs>63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6" baseType="lpstr">
      <vt:lpstr>Montserrat Black</vt:lpstr>
      <vt:lpstr>Montserrat ExtraBold</vt:lpstr>
      <vt:lpstr>Lato</vt:lpstr>
      <vt:lpstr>Josefin Slab SemiBold</vt:lpstr>
      <vt:lpstr>Staatliches</vt:lpstr>
      <vt:lpstr>Roboto Condensed Light</vt:lpstr>
      <vt:lpstr>Montserrat</vt:lpstr>
      <vt:lpstr>Arial</vt:lpstr>
      <vt:lpstr>Freesia Pitch Deck by Slidesgo</vt:lpstr>
      <vt:lpstr>Présentation PowerPoint</vt:lpstr>
      <vt:lpstr>PRESENTATION</vt:lpstr>
      <vt:lpstr>CHOIX DE CONCEPTION MULTI-AGENT</vt:lpstr>
      <vt:lpstr>CHOIX DE CONCEPTION MULTI-AGENT</vt:lpstr>
      <vt:lpstr>CHOIX TECHNOLOGIQUES</vt:lpstr>
      <vt:lpstr>FORCES ET FAIBLESSES</vt:lpstr>
      <vt:lpstr>Place à la démonstration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Sihan Xie</cp:lastModifiedBy>
  <cp:revision>1</cp:revision>
  <dcterms:modified xsi:type="dcterms:W3CDTF">2022-01-03T08:17:51Z</dcterms:modified>
</cp:coreProperties>
</file>